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notesMasterIdLst>
    <p:notesMasterId r:id="rId45"/>
  </p:notesMasterIdLst>
  <p:sldSz cx="9334500" cy="5248275"/>
  <p:notesSz cx="5248275" cy="93345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NGROK
Okay, Sam gave me the really good but very terrifying idea of asking the entire
company for feedback on my upcoming KubeCon talk about the idea of API gateway
maturity.
FOR KUBECON
About me: I'm Joel, and I do all things DevRel at ngrok, the universal gateway
company. I love stories, so let me start with a short one loosely based on
ngrok itself.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starts with just a simple Python app. It's a one-page marketing site and the
rest of the backend.
Then at some point you need to slap NGINX on it. You need that reverse proxy,
and NGINX is free and trusted.
Then you decide, wait, let's go Kubernetes. Slap that on there. Nice easy
project.
Oh look, some new API services want to sneak in behind your proxy.
And there's Docusaurus, asking for a little space for your new developer
documentation. Slap that on there.
What's that? The dreaded Webflow peeking in?
I'm sure many of you have been in this situation before. To get all this
working, your NGINX proxy is all of a sudden full of complex routing rules and
traffic management policies. All your security in a configuration that's both
strict and verbose.
It's a front door, but it's a fragile one.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starts with just a simple Python app. It's a one-page marketing site and the
rest of the backend.
Then at some point you need to slap NGINX on it. You need that reverse proxy,
and NGINX is free and trusted.
Then you decide, wait, let's go Kubernetes. Slap that on there. Nice easy
project.
Oh look, some new API services want to sneak in behind your proxy.
And there's Docusaurus, asking for a little space for your new developer
documentation. Slap that on there.
What's that? The dreaded Webflow peeking in?
I'm sure many of you have been in this situation before. To get all this
working, your NGINX proxy is all of a sudden full of complex routing rules and
traffic management policies. All your security in a configuration that's both
strict and verbose.
It's a front door, but it's a fragile one.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An API gateway brings order to that chaos.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Years ago, I was in a room much like this one in Detroit, Michigan.
I was with 15 or so CTOs and tech leaders from the heaviest hitters of CNCF's
end user community. Can't name names, but they were big ones.
They were there to talk about CNCF's Cloud Native Maturity Model and how they
could apply it to their organizations, particularly from a platform engineering
perspective.
They loved having this kind of roadmap to look forward to, but still
struggled. 
CNCF is agnostic:
- They won't tell us what technology or projects to use!
- They won't tell us how to get better at a single technology or product! (except
maybe K8s itself)
Fast forward, and I'm in a place where I think about and write about and build
around API gateways all the time. Why not apply this methodology to a specific
technology?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NGROK
Okay, Sam gave me the really good but very terrifying idea of asking the entire
company for feedback on my upcoming KubeCon talk about the idea of API gateway
maturity.
FOR KUBECON
About me: I'm Joel, and I do all things DevRel at ngrok, the universal gateway
company. I love stories, so let me start with a short one loosely based on
ngrok itself.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 wanted to align maturity with capabilities and implementation rather than
   trying to focus on platform engineering as a whole. An API gateway won't
   drive an entire infra organization.
2. This includes cloud-specific, self-hosted, and managed gateway products, but
   if you're creating your own API gateway, go read some engineering blogs from
   Uber or Tinder.
3. I want this to be (at least for now) simple. That means something you can
   actually read, self-identify, and implement—not need a professional services
   team to do that for you.</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I'm trying to be a little cheeky with these, but I hope you can see the
progression from building for yourself toward building toward others.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I'm trying to be a little cheeky with these, but I hope you can see the
progression from building for yourself toward building toward others.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I've taken some liberties with these groups, but I want to minimize the
dimensions as much as possible.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most consistent thing is inconsistency here. Some apps still haven't
   offloaded functions like auth, and the idea of a consistent front door isn't
   solid yet.
2. Everything is kind of hard.
3. Kubernetes is mostly used as an infrastructure layer—think routing.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Things start ad-hoc and they stay ad-hoc.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Things start ad-hoc and they stay ad-hoc.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You replacing ad-hoc steps with automation.
2. You take your first steps to apply those essential policies like auth
   across all your APIs with a single front door that fans out to everything
   else with the developers being none the wiser.
3. You're starting to use more native K8s tooling to configure your gateways and
   make it all management. Does the word 'operator' ring a bell for anyone?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starts with just a simple Python app. It's a one-page marketing site and the
rest of the backend.
Then at some point you need to slap NGINX on it. You need that reverse proxy,
and NGINX is free and trusted.
Then you decide, wait, let's go Kubernetes. Slap that on there. Nice easy
project.
Oh look, some new API services want to sneak in behind your proxy.
And there's Docusaurus, asking for a little space for your new developer
documentation. Slap that on there.
What's that? The dreaded Webflow peeking in?
I'm sure many of you have been in this situation before. To get all this
working, your NGINX proxy is all of a sudden full of complex routing rules and
traffic management policies. All your security in a configuration that's both
strict and verbose.
It's a front door, but it's a fragile one.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This is the multi-everything stage. You get distributed and you get a little
   bit dynamic.
2. Even if you're not ready to actually implement some of these big engineering
   efforts, you have a plan of action for both the people and technology
   required.
3. You're giving developers the ability to use your API gateway's K8s tooling,
   which is the first step in becoming a platform.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This is where your role evolves completely from building for yourself to
   building for others. You're doing everything in your power to not be a
   gatekeeper for others.
2. Your end goal is to make your platform better than building on monoliths—you
   give them more features built-in, more metrics, more dashboards, better error
   handling.
3. This is a big orchestration of IaC and Policy as Code that keeps people on
   the right rails and never gets in their way—composability makes a big
   difference to allow them to build on top of your platform, not undermine or
   override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This is where things get real fuzzy but maybe also fun?. A lot of this isn't
   baked into API gateway products directly, so that means lots of integrations
   and data egress and so on.
2. I could've honestly put *AI AI AI* on every one of these, but it's not quite
   clear whether that's actually the future of this slice of technology.
3. Every part of this is based on Kubernetes tooling and telemetry—nothing is
   static any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Let's be honest—if you've gotten to this point, you really haven't failed at
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Let's be honest—if you've gotten to this point, you really haven't failed at
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starts with just a simple Python app. It's a one-page marketing site and the
rest of the backend.
Then at some point you need to slap NGINX on it. You need that reverse proxy,
and NGINX is free and trusted.
Then you decide, wait, let's go Kubernetes. Slap that on there. Nice easy
project.
Oh look, some new API services want to sneak in behind your proxy.
And there's Docusaurus, asking for a little space for your new developer
documentation. Slap that on there.
What's that? The dreaded Webflow peeking in?
I'm sure many of you have been in this situation before. To get all this
working, your NGINX proxy is all of a sudden full of complex routing rules and
traffic management policies. All your security in a configuration that's both
strict and verbose.
It's a front door, but it's a fragile one.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starts with just a simple Python app. It's a one-page marketing site and the
rest of the backend.
Then at some point you need to slap NGINX on it. You need that reverse proxy,
and NGINX is free and trusted.
Then you decide, wait, let's go Kubernetes. Slap that on there. Nice easy
project.
Oh look, some new API services want to sneak in behind your proxy.
And there's Docusaurus, asking for a little space for your new developer
documentation. Slap that on there.
What's that? The dreaded Webflow peeking in?
I'm sure many of you have been in this situation before. To get all this
working, your NGINX proxy is all of a sudden full of complex routing rules and
traffic management policies. All your security in a configuration that's both
strict and verbose.
It's a front door, but it's a fragile one.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starts with just a simple Python app. It's a one-page marketing site and the
rest of the backend.
Then at some point you need to slap NGINX on it. You need that reverse proxy,
and NGINX is free and trusted.
Then you decide, wait, let's go Kubernetes. Slap that on there. Nice easy
project.
Oh look, some new API services want to sneak in behind your proxy.
And there's Docusaurus, asking for a little space for your new developer
documentation. Slap that on there.
What's that? The dreaded Webflow peeking in?
I'm sure many of you have been in this situation before. To get all this
working, your NGINX proxy is all of a sudden full of complex routing rules and
traffic management policies. All your security in a configuration that's both
strict and verbose.
It's a front door, but it's a fragile one.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starts with just a simple Python app. It's a one-page marketing site and the
rest of the backend.
Then at some point you need to slap NGINX on it. You need that reverse proxy,
and NGINX is free and trusted.
Then you decide, wait, let's go Kubernetes. Slap that on there. Nice easy
project.
Oh look, some new API services want to sneak in behind your proxy.
And there's Docusaurus, asking for a little space for your new developer
documentation. Slap that on there.
What's that? The dreaded Webflow peeking in?
I'm sure many of you have been in this situation before. To get all this
working, your NGINX proxy is all of a sudden full of complex routing rules and
traffic management policies. All your security in a configuration that's both
strict and verbose.
It's a front door, but it's a fragile one.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starts with just a simple Python app. It's a one-page marketing site and the
rest of the backend.
Then at some point you need to slap NGINX on it. You need that reverse proxy,
and NGINX is free and trusted.
Then you decide, wait, let's go Kubernetes. Slap that on there. Nice easy
project.
Oh look, some new API services want to sneak in behind your proxy.
And there's Docusaurus, asking for a little space for your new developer
documentation. Slap that on there.
What's that? The dreaded Webflow peeking in?
I'm sure many of you have been in this situation before. To get all this
working, your NGINX proxy is all of a sudden full of complex routing rules and
traffic management policies. All your security in a configuration that's both
strict and verbose.
It's a front door, but it's a fragile one.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starts with just a simple Python app. It's a one-page marketing site and the
rest of the backend.
Then at some point you need to slap NGINX on it. You need that reverse proxy,
and NGINX is free and trusted.
Then you decide, wait, let's go Kubernetes. Slap that on there. Nice easy
project.
Oh look, some new API services want to sneak in behind your proxy.
And there's Docusaurus, asking for a little space for your new developer
documentation. Slap that on there.
What's that? The dreaded Webflow peeking in?
I'm sure many of you have been in this situation before. To get all this
working, your NGINX proxy is all of a sudden full of complex routing rules and
traffic management policies. All your security in a configuration that's both
strict and verbose.
It's a front door, but it's a fragile one.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43</Slides>
  <Notes>43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vector>
  </TitlesOfParts>
  <Company>Created using Slidev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Gateway Maturity Matrix: Where Do You Rank?</dc:title>
  <dc:subject>PptxGenJS Presentation</dc:subject>
  <dc:creator/>
  <cp:lastModifiedBy/>
  <cp:revision>1</cp:revision>
  <dcterms:created xsi:type="dcterms:W3CDTF">2025-02-25T14:24:12Z</dcterms:created>
  <dcterms:modified xsi:type="dcterms:W3CDTF">2025-02-25T14:24:12Z</dcterms:modified>
</cp:coreProperties>
</file>